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9" r:id="rId4"/>
    <p:sldId id="260" r:id="rId5"/>
    <p:sldId id="262" r:id="rId6"/>
    <p:sldId id="258" r:id="rId7"/>
    <p:sldId id="263" r:id="rId8"/>
    <p:sldId id="273" r:id="rId9"/>
    <p:sldId id="264" r:id="rId10"/>
    <p:sldId id="267" r:id="rId11"/>
    <p:sldId id="268" r:id="rId12"/>
    <p:sldId id="270" r:id="rId13"/>
    <p:sldId id="271" r:id="rId14"/>
    <p:sldId id="272" r:id="rId15"/>
    <p:sldId id="274" r:id="rId16"/>
    <p:sldId id="261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85770" autoAdjust="0"/>
  </p:normalViewPr>
  <p:slideViewPr>
    <p:cSldViewPr>
      <p:cViewPr varScale="1">
        <p:scale>
          <a:sx n="119" d="100"/>
          <a:sy n="119" d="100"/>
        </p:scale>
        <p:origin x="-157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071D5-77F3-40A8-BF76-E22D825D2514}" type="datetimeFigureOut">
              <a:rPr lang="en-GB" smtClean="0"/>
              <a:t>29/09/2013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D566F8-3469-41F1-99B7-1F9AC68663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554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Points to be made:</a:t>
            </a:r>
          </a:p>
          <a:p>
            <a:pPr marL="228600" indent="-228600">
              <a:buAutoNum type="arabicPeriod"/>
            </a:pPr>
            <a:r>
              <a:rPr lang="en-GB" dirty="0" smtClean="0"/>
              <a:t>assign people</a:t>
            </a:r>
          </a:p>
          <a:p>
            <a:pPr marL="228600" indent="-228600">
              <a:buAutoNum type="arabicPeriod"/>
            </a:pPr>
            <a:r>
              <a:rPr lang="en-GB" dirty="0" smtClean="0"/>
              <a:t>assign</a:t>
            </a:r>
            <a:r>
              <a:rPr lang="en-GB" baseline="0" dirty="0" smtClean="0"/>
              <a:t> milestone (more later)</a:t>
            </a:r>
          </a:p>
          <a:p>
            <a:pPr marL="228600" indent="-228600">
              <a:buAutoNum type="arabicPeriod"/>
            </a:pPr>
            <a:r>
              <a:rPr lang="en-GB" baseline="0" dirty="0" smtClean="0"/>
              <a:t>add labels (customisable)</a:t>
            </a:r>
          </a:p>
          <a:p>
            <a:pPr marL="228600" indent="-228600">
              <a:buAutoNum type="arabicPeriod"/>
            </a:pPr>
            <a:r>
              <a:rPr lang="en-GB" baseline="0" dirty="0" smtClean="0"/>
              <a:t>people get email notifications so long being related to a given issue or @mentions.</a:t>
            </a:r>
          </a:p>
          <a:p>
            <a:pPr marL="228600" indent="-228600">
              <a:buAutoNum type="arabicPeriod"/>
            </a:pPr>
            <a:r>
              <a:rPr lang="en-GB" baseline="0" dirty="0" smtClean="0"/>
              <a:t>you can mute the notifications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D566F8-3469-41F1-99B7-1F9AC686637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0165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5D96F-DDA7-4392-B74E-464EC1FFC999}" type="datetimeFigureOut">
              <a:rPr lang="en-GB" smtClean="0"/>
              <a:t>29/09/2013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937FB-4F46-4410-A28E-0D669D05E7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8441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5D96F-DDA7-4392-B74E-464EC1FFC999}" type="datetimeFigureOut">
              <a:rPr lang="en-GB" smtClean="0"/>
              <a:t>29/09/2013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937FB-4F46-4410-A28E-0D669D05E7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0075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5D96F-DDA7-4392-B74E-464EC1FFC999}" type="datetimeFigureOut">
              <a:rPr lang="en-GB" smtClean="0"/>
              <a:t>29/09/2013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937FB-4F46-4410-A28E-0D669D05E7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312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5D96F-DDA7-4392-B74E-464EC1FFC999}" type="datetimeFigureOut">
              <a:rPr lang="en-GB" smtClean="0"/>
              <a:t>29/09/2013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937FB-4F46-4410-A28E-0D669D05E7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384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5D96F-DDA7-4392-B74E-464EC1FFC999}" type="datetimeFigureOut">
              <a:rPr lang="en-GB" smtClean="0"/>
              <a:t>29/09/2013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937FB-4F46-4410-A28E-0D669D05E7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176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5D96F-DDA7-4392-B74E-464EC1FFC999}" type="datetimeFigureOut">
              <a:rPr lang="en-GB" smtClean="0"/>
              <a:t>29/09/2013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937FB-4F46-4410-A28E-0D669D05E7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197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5D96F-DDA7-4392-B74E-464EC1FFC999}" type="datetimeFigureOut">
              <a:rPr lang="en-GB" smtClean="0"/>
              <a:t>29/09/2013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937FB-4F46-4410-A28E-0D669D05E7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3306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5D96F-DDA7-4392-B74E-464EC1FFC999}" type="datetimeFigureOut">
              <a:rPr lang="en-GB" smtClean="0"/>
              <a:t>29/09/2013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937FB-4F46-4410-A28E-0D669D05E7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858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5D96F-DDA7-4392-B74E-464EC1FFC999}" type="datetimeFigureOut">
              <a:rPr lang="en-GB" smtClean="0"/>
              <a:t>29/09/2013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937FB-4F46-4410-A28E-0D669D05E7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0834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5D96F-DDA7-4392-B74E-464EC1FFC999}" type="datetimeFigureOut">
              <a:rPr lang="en-GB" smtClean="0"/>
              <a:t>29/09/2013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937FB-4F46-4410-A28E-0D669D05E7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561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5D96F-DDA7-4392-B74E-464EC1FFC999}" type="datetimeFigureOut">
              <a:rPr lang="en-GB" smtClean="0"/>
              <a:t>29/09/2013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937FB-4F46-4410-A28E-0D669D05E7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8983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5D96F-DDA7-4392-B74E-464EC1FFC999}" type="datetimeFigureOut">
              <a:rPr lang="en-GB" smtClean="0"/>
              <a:t>29/09/2013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937FB-4F46-4410-A28E-0D669D05E7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7791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6.wdp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6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9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GitHub Features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Issues, milestones, fork,</a:t>
            </a:r>
            <a:br>
              <a:rPr lang="en-GB" dirty="0" smtClean="0"/>
            </a:br>
            <a:r>
              <a:rPr lang="en-GB" dirty="0" smtClean="0"/>
              <a:t>and pull requests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2184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Clone a Fork and Configure Upstream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633" y="1384176"/>
            <a:ext cx="8229600" cy="4525963"/>
          </a:xfrm>
        </p:spPr>
        <p:txBody>
          <a:bodyPr/>
          <a:lstStyle/>
          <a:p>
            <a:r>
              <a:rPr lang="en-GB" dirty="0" smtClean="0"/>
              <a:t>Clone your fork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Configure remotes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Pull in upstream changes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810016" y="2044005"/>
            <a:ext cx="7056785" cy="138499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$ git clone https://github.com/endario/Spoon-Knife.git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Cloning into 'Spoon-Knife'...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remote: Counting objects: 24, done.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remote: Compressing objects: 100% (21/21), done.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remote: Total 24 (delta 7), reused 15 (delta 1)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Unpacking objects: 100% (24/24), done.</a:t>
            </a:r>
          </a:p>
        </p:txBody>
      </p:sp>
      <p:sp>
        <p:nvSpPr>
          <p:cNvPr id="5" name="Rectangle 4"/>
          <p:cNvSpPr/>
          <p:nvPr/>
        </p:nvSpPr>
        <p:spPr>
          <a:xfrm>
            <a:off x="810016" y="4059069"/>
            <a:ext cx="7056785" cy="9541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$ git remote add upstream https://github.com/octocat/Spoon-Knife.git</a:t>
            </a:r>
          </a:p>
          <a:p>
            <a:r>
              <a:rPr lang="en-GB" sz="1400" dirty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$ git fetch upstream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From https://github.com/octocat/Spoon-Knife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 * [new branch]      master     -&gt; upstream/master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10018" y="5571237"/>
            <a:ext cx="7056784" cy="9541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$ git </a:t>
            </a:r>
            <a:r>
              <a:rPr lang="en-US" altLang="en-US" sz="1400" dirty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fetch upstream</a:t>
            </a:r>
          </a:p>
          <a:p>
            <a:r>
              <a:rPr lang="en-US" altLang="en-US" sz="1400" dirty="0">
                <a:solidFill>
                  <a:schemeClr val="bg1"/>
                </a:solidFill>
                <a:latin typeface="Envy Code R" panose="02000509000000020004" pitchFamily="49" charset="0"/>
              </a:rPr>
              <a:t># Fetches any new changes from the original repository</a:t>
            </a:r>
          </a:p>
          <a:p>
            <a:r>
              <a:rPr lang="en-GB" sz="1400" dirty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$ git </a:t>
            </a:r>
            <a:r>
              <a:rPr lang="en-US" altLang="en-US" sz="1400" dirty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merge upstream/master</a:t>
            </a:r>
          </a:p>
          <a:p>
            <a:r>
              <a:rPr lang="en-US" altLang="en-US" sz="1400" dirty="0">
                <a:solidFill>
                  <a:schemeClr val="bg1"/>
                </a:solidFill>
                <a:latin typeface="Envy Code R" panose="02000509000000020004" pitchFamily="49" charset="0"/>
              </a:rPr>
              <a:t># Merges any changes fetched into your working files </a:t>
            </a:r>
          </a:p>
        </p:txBody>
      </p:sp>
    </p:spTree>
    <p:extLst>
      <p:ext uri="{BB962C8B-B14F-4D97-AF65-F5344CB8AC3E}">
        <p14:creationId xmlns:p14="http://schemas.microsoft.com/office/powerpoint/2010/main" val="1664283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Modify Your Fork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633" y="1384176"/>
            <a:ext cx="8229600" cy="4525963"/>
          </a:xfrm>
        </p:spPr>
        <p:txBody>
          <a:bodyPr>
            <a:normAutofit/>
          </a:bodyPr>
          <a:lstStyle/>
          <a:p>
            <a:r>
              <a:rPr lang="en-GB" dirty="0"/>
              <a:t>Create </a:t>
            </a:r>
            <a:r>
              <a:rPr lang="en-GB" dirty="0" smtClean="0"/>
              <a:t>branches</a:t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Push your commits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810016" y="3068960"/>
            <a:ext cx="7056785" cy="28931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400" dirty="0" smtClean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$ </a:t>
            </a:r>
            <a:r>
              <a:rPr lang="en-GB" sz="1400" dirty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git commit -a -m 'modified index page with some colour and </a:t>
            </a:r>
            <a:r>
              <a:rPr lang="en-GB" sz="1400" dirty="0" smtClean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boldness'</a:t>
            </a:r>
            <a:endParaRPr lang="en-GB" sz="1400" dirty="0">
              <a:solidFill>
                <a:schemeClr val="accent6">
                  <a:lumMod val="75000"/>
                </a:schemeClr>
              </a:solidFill>
              <a:latin typeface="Envy Code R" panose="02000509000000020004" pitchFamily="49" charset="0"/>
            </a:endParaRP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[master d5a7377] modified index page with some colour and boldness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 1 file changed, 7 insertions(+), 1 deletion(-)</a:t>
            </a:r>
          </a:p>
          <a:p>
            <a:r>
              <a:rPr lang="en-GB" sz="1400" dirty="0" smtClean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$ </a:t>
            </a:r>
            <a:r>
              <a:rPr lang="en-GB" sz="1400" dirty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git </a:t>
            </a:r>
            <a:r>
              <a:rPr lang="en-GB" sz="1400" dirty="0" smtClean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push origin colour</a:t>
            </a:r>
            <a:endParaRPr lang="en-GB" sz="1400" dirty="0">
              <a:solidFill>
                <a:schemeClr val="accent6">
                  <a:lumMod val="75000"/>
                </a:schemeClr>
              </a:solidFill>
              <a:latin typeface="Envy Code R" panose="02000509000000020004" pitchFamily="49" charset="0"/>
            </a:endParaRP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Username for 'https://github.com': </a:t>
            </a:r>
            <a:r>
              <a:rPr lang="en-GB" sz="1400" dirty="0" err="1">
                <a:solidFill>
                  <a:schemeClr val="bg1"/>
                </a:solidFill>
                <a:latin typeface="Envy Code R" panose="02000509000000020004" pitchFamily="49" charset="0"/>
              </a:rPr>
              <a:t>endario</a:t>
            </a:r>
            <a:endParaRPr lang="en-GB" sz="1400" dirty="0">
              <a:solidFill>
                <a:schemeClr val="bg1"/>
              </a:solidFill>
              <a:latin typeface="Envy Code R" panose="02000509000000020004" pitchFamily="49" charset="0"/>
            </a:endParaRP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Password for 'https://endario@github.com':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Counting objects: 5, done.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Delta compression using up to 4 threads.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Compressing objects: 100% (3/3), done.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Writing objects: 100% (3/3), 396 bytes | 0 bytes/s, done.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Total 3 (delta 2), reused 0 (delta 0)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To https://github.com/endario/Spoon-Knife.git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   bdd3996..d5a7377  </a:t>
            </a:r>
            <a:r>
              <a:rPr lang="en-GB" sz="1400" dirty="0" smtClean="0">
                <a:solidFill>
                  <a:schemeClr val="bg1"/>
                </a:solidFill>
                <a:latin typeface="Envy Code R" panose="02000509000000020004" pitchFamily="49" charset="0"/>
              </a:rPr>
              <a:t>colour </a:t>
            </a:r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-&gt; </a:t>
            </a:r>
            <a:r>
              <a:rPr lang="en-GB" sz="1400" dirty="0" smtClean="0">
                <a:solidFill>
                  <a:schemeClr val="bg1"/>
                </a:solidFill>
                <a:latin typeface="Envy Code R" panose="02000509000000020004" pitchFamily="49" charset="0"/>
              </a:rPr>
              <a:t>colour</a:t>
            </a:r>
            <a:endParaRPr lang="en-GB" sz="1400" dirty="0">
              <a:solidFill>
                <a:schemeClr val="bg1"/>
              </a:solidFill>
              <a:latin typeface="Envy Code R" panose="02000509000000020004" pitchFamily="49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10018" y="2041684"/>
            <a:ext cx="7056784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$ git 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checkout –b </a:t>
            </a:r>
            <a:r>
              <a:rPr lang="en-US" sz="1400" dirty="0" err="1" smtClean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colour</a:t>
            </a:r>
            <a:endParaRPr lang="en-US" altLang="en-US" sz="1400" dirty="0">
              <a:solidFill>
                <a:schemeClr val="accent6">
                  <a:lumMod val="75000"/>
                </a:schemeClr>
              </a:solidFill>
              <a:latin typeface="Envy Code R" panose="02000509000000020004" pitchFamily="49" charset="0"/>
            </a:endParaRPr>
          </a:p>
          <a:p>
            <a:r>
              <a:rPr lang="en-US" altLang="en-US" sz="1400" dirty="0" smtClean="0">
                <a:solidFill>
                  <a:schemeClr val="bg1"/>
                </a:solidFill>
                <a:latin typeface="Envy Code R" panose="02000509000000020004" pitchFamily="49" charset="0"/>
              </a:rPr>
              <a:t>Switched to a new branch ‘</a:t>
            </a:r>
            <a:r>
              <a:rPr lang="en-US" altLang="en-US" sz="1400" dirty="0" err="1" smtClean="0">
                <a:solidFill>
                  <a:schemeClr val="bg1"/>
                </a:solidFill>
                <a:latin typeface="Envy Code R" panose="02000509000000020004" pitchFamily="49" charset="0"/>
              </a:rPr>
              <a:t>colour</a:t>
            </a:r>
            <a:r>
              <a:rPr lang="en-US" altLang="en-US" sz="1400" dirty="0" smtClean="0">
                <a:solidFill>
                  <a:schemeClr val="bg1"/>
                </a:solidFill>
                <a:latin typeface="Envy Code R" panose="02000509000000020004" pitchFamily="49" charset="0"/>
              </a:rPr>
              <a:t>’</a:t>
            </a:r>
            <a:endParaRPr lang="en-US" altLang="en-US" sz="1400" dirty="0">
              <a:solidFill>
                <a:schemeClr val="bg1"/>
              </a:solidFill>
              <a:latin typeface="Envy Code R" panose="0200050900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227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Initiate a </a:t>
            </a:r>
            <a:r>
              <a:rPr lang="en-GB" dirty="0"/>
              <a:t>Pull Request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30" y="1600200"/>
            <a:ext cx="7241540" cy="45259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Oval 4"/>
          <p:cNvSpPr/>
          <p:nvPr/>
        </p:nvSpPr>
        <p:spPr>
          <a:xfrm>
            <a:off x="4932040" y="2636912"/>
            <a:ext cx="1170072" cy="432048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647564" y="5445224"/>
            <a:ext cx="784887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200" dirty="0" smtClean="0"/>
              <a:t>Once you’ve made a few commits, you would like someone to review and merge. </a:t>
            </a:r>
            <a:r>
              <a:rPr lang="en-GB" sz="2200" dirty="0"/>
              <a:t>Navigate to your repository with the changes you want someone else to </a:t>
            </a:r>
            <a:r>
              <a:rPr lang="en-GB" sz="2200" dirty="0" smtClean="0"/>
              <a:t>pull, </a:t>
            </a:r>
            <a:r>
              <a:rPr lang="en-GB" sz="2200" dirty="0"/>
              <a:t>and press the </a:t>
            </a:r>
            <a:r>
              <a:rPr lang="en-GB" sz="2200" i="1" dirty="0">
                <a:solidFill>
                  <a:schemeClr val="accent6">
                    <a:lumMod val="50000"/>
                  </a:schemeClr>
                </a:solidFill>
              </a:rPr>
              <a:t>Pull Request</a:t>
            </a:r>
            <a:r>
              <a:rPr lang="en-GB" sz="2200" dirty="0"/>
              <a:t> button.</a:t>
            </a:r>
          </a:p>
        </p:txBody>
      </p:sp>
    </p:spTree>
    <p:extLst>
      <p:ext uri="{BB962C8B-B14F-4D97-AF65-F5344CB8AC3E}">
        <p14:creationId xmlns:p14="http://schemas.microsoft.com/office/powerpoint/2010/main" val="1010475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Review a Pull Request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95" t="-1" r="26901" b="38797"/>
          <a:stretch/>
        </p:blipFill>
        <p:spPr>
          <a:xfrm>
            <a:off x="107504" y="1602000"/>
            <a:ext cx="4485341" cy="3822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02" t="24469" r="26241" b="14497"/>
          <a:stretch/>
        </p:blipFill>
        <p:spPr>
          <a:xfrm>
            <a:off x="4612977" y="1602000"/>
            <a:ext cx="4484492" cy="38235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 4"/>
          <p:cNvSpPr/>
          <p:nvPr/>
        </p:nvSpPr>
        <p:spPr>
          <a:xfrm>
            <a:off x="647564" y="5445224"/>
            <a:ext cx="784887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200" dirty="0" smtClean="0"/>
              <a:t>You are then presented </a:t>
            </a:r>
            <a:r>
              <a:rPr lang="en-GB" sz="2200" dirty="0"/>
              <a:t>with a review page where you can get a high-level overview of what exactly has changed between your branch and the repository's master branch. </a:t>
            </a:r>
          </a:p>
        </p:txBody>
      </p:sp>
    </p:spTree>
    <p:extLst>
      <p:ext uri="{BB962C8B-B14F-4D97-AF65-F5344CB8AC3E}">
        <p14:creationId xmlns:p14="http://schemas.microsoft.com/office/powerpoint/2010/main" val="3380271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Send a Pull Request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647564" y="5445224"/>
            <a:ext cx="784887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200" dirty="0" smtClean="0"/>
              <a:t>You are then presented </a:t>
            </a:r>
            <a:r>
              <a:rPr lang="en-GB" sz="2200" dirty="0"/>
              <a:t>with a review page where you can get a high-level overview of what exactly has changed between your branch and the repository's master branch. 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045"/>
          <a:stretch/>
        </p:blipFill>
        <p:spPr>
          <a:xfrm>
            <a:off x="951230" y="1600200"/>
            <a:ext cx="7241540" cy="38450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91308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4803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Recommended Readings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smtClean="0"/>
              <a:t>github.com/blog/831-issues-2-0-the-next-generation</a:t>
            </a:r>
          </a:p>
          <a:p>
            <a:r>
              <a:rPr lang="en-GB" dirty="0"/>
              <a:t>https://</a:t>
            </a:r>
            <a:r>
              <a:rPr lang="en-GB" dirty="0" smtClean="0"/>
              <a:t>help.github.com/articles/using-pull-requests</a:t>
            </a:r>
          </a:p>
          <a:p>
            <a:r>
              <a:rPr lang="en-GB" dirty="0"/>
              <a:t>https://</a:t>
            </a:r>
            <a:r>
              <a:rPr lang="en-GB" dirty="0" smtClean="0"/>
              <a:t>help.github.com/articles/fork-a-repo</a:t>
            </a:r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3517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Open a New Issues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78" r="13961" b="18134"/>
          <a:stretch/>
        </p:blipFill>
        <p:spPr>
          <a:xfrm>
            <a:off x="971549" y="1600200"/>
            <a:ext cx="7153275" cy="50441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30041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Closing &amp; Re-Opening an Issue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44" r="13785"/>
          <a:stretch/>
        </p:blipFill>
        <p:spPr>
          <a:xfrm>
            <a:off x="851148" y="1600201"/>
            <a:ext cx="4152900" cy="35569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4192284"/>
            <a:ext cx="3723878" cy="22343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39558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Navigating </a:t>
            </a:r>
            <a:r>
              <a:rPr lang="en-GB" dirty="0" smtClean="0"/>
              <a:t>Issues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00" y="1340768"/>
            <a:ext cx="8193600" cy="115674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81324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 dirty="0" smtClean="0"/>
              <a:t>Working with Issues (1)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602000"/>
            <a:ext cx="4320000" cy="1536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862980"/>
            <a:ext cx="4320000" cy="16000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3100490"/>
            <a:ext cx="432000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angle 6"/>
          <p:cNvSpPr/>
          <p:nvPr/>
        </p:nvSpPr>
        <p:spPr>
          <a:xfrm>
            <a:off x="5003566" y="1847726"/>
            <a:ext cx="33843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 smtClean="0"/>
              <a:t>Filter by labels, milestones, etc.</a:t>
            </a:r>
            <a:endParaRPr lang="en-GB" sz="2800" dirty="0"/>
          </a:p>
        </p:txBody>
      </p:sp>
      <p:sp>
        <p:nvSpPr>
          <p:cNvPr id="8" name="Rectangle 7"/>
          <p:cNvSpPr/>
          <p:nvPr/>
        </p:nvSpPr>
        <p:spPr>
          <a:xfrm>
            <a:off x="683568" y="3307992"/>
            <a:ext cx="338960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Mass-editing: close, reopen, add labels, assign to </a:t>
            </a:r>
            <a:r>
              <a:rPr lang="en-GB" sz="2800" dirty="0" smtClean="0"/>
              <a:t>users, etc.</a:t>
            </a:r>
            <a:endParaRPr lang="en-GB" sz="2800" dirty="0"/>
          </a:p>
        </p:txBody>
      </p:sp>
      <p:sp>
        <p:nvSpPr>
          <p:cNvPr id="9" name="Rectangle 8"/>
          <p:cNvSpPr/>
          <p:nvPr/>
        </p:nvSpPr>
        <p:spPr>
          <a:xfrm>
            <a:off x="4998340" y="4970485"/>
            <a:ext cx="338960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 smtClean="0"/>
              <a:t>Quick-search as you type, or open full search.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042877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with Issues </a:t>
            </a:r>
            <a:r>
              <a:rPr lang="en-GB" dirty="0" smtClean="0"/>
              <a:t>(2)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603" y="1602000"/>
            <a:ext cx="3960000" cy="41312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602004"/>
            <a:ext cx="3960000" cy="14669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149080"/>
            <a:ext cx="3960000" cy="15841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5"/>
          <p:cNvSpPr/>
          <p:nvPr/>
        </p:nvSpPr>
        <p:spPr>
          <a:xfrm>
            <a:off x="4644008" y="5858108"/>
            <a:ext cx="41044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GB" sz="2800" dirty="0" smtClean="0"/>
              <a:t>Reply by email</a:t>
            </a:r>
            <a:endParaRPr lang="en-GB" sz="2800" dirty="0"/>
          </a:p>
        </p:txBody>
      </p:sp>
      <p:sp>
        <p:nvSpPr>
          <p:cNvPr id="7" name="Rectangle 6"/>
          <p:cNvSpPr/>
          <p:nvPr/>
        </p:nvSpPr>
        <p:spPr>
          <a:xfrm>
            <a:off x="395316" y="5858108"/>
            <a:ext cx="41044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 smtClean="0"/>
              <a:t>close issue using commit</a:t>
            </a:r>
            <a:endParaRPr lang="en-GB" sz="2800" dirty="0"/>
          </a:p>
        </p:txBody>
      </p:sp>
      <p:sp>
        <p:nvSpPr>
          <p:cNvPr id="8" name="Oval 7"/>
          <p:cNvSpPr/>
          <p:nvPr/>
        </p:nvSpPr>
        <p:spPr>
          <a:xfrm>
            <a:off x="1403648" y="4176000"/>
            <a:ext cx="648072" cy="216024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 dirty="0"/>
          </a:p>
        </p:txBody>
      </p:sp>
      <p:sp>
        <p:nvSpPr>
          <p:cNvPr id="9" name="Oval 8"/>
          <p:cNvSpPr/>
          <p:nvPr/>
        </p:nvSpPr>
        <p:spPr>
          <a:xfrm>
            <a:off x="3203848" y="1656000"/>
            <a:ext cx="288032" cy="216024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395316" y="3140968"/>
            <a:ext cx="41044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reference an issue </a:t>
            </a:r>
            <a:r>
              <a:rPr lang="en-GB" sz="2800" dirty="0" smtClean="0"/>
              <a:t>from </a:t>
            </a:r>
            <a:r>
              <a:rPr lang="en-GB" sz="2800" dirty="0"/>
              <a:t>a commit message</a:t>
            </a:r>
          </a:p>
        </p:txBody>
      </p:sp>
    </p:spTree>
    <p:extLst>
      <p:ext uri="{BB962C8B-B14F-4D97-AF65-F5344CB8AC3E}">
        <p14:creationId xmlns:p14="http://schemas.microsoft.com/office/powerpoint/2010/main" val="551111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Create a New Milestone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67" r="13913" b="25710"/>
          <a:stretch/>
        </p:blipFill>
        <p:spPr>
          <a:xfrm>
            <a:off x="742950" y="1600200"/>
            <a:ext cx="7600950" cy="48531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33227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View Milestones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79" r="20184" b="42126"/>
          <a:stretch/>
        </p:blipFill>
        <p:spPr>
          <a:xfrm>
            <a:off x="638175" y="1600200"/>
            <a:ext cx="7934325" cy="48531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8540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Fork A </a:t>
            </a:r>
            <a:r>
              <a:rPr lang="en-GB" dirty="0" smtClean="0"/>
              <a:t>Repository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Forks are higher level ‘branches’ allowing isolated development on a collaborative project.</a:t>
            </a:r>
            <a:endParaRPr lang="en-GB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60" r="14653" b="34908"/>
          <a:stretch/>
        </p:blipFill>
        <p:spPr>
          <a:xfrm>
            <a:off x="928275" y="2636912"/>
            <a:ext cx="7287451" cy="41764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/>
          <p:cNvSpPr/>
          <p:nvPr/>
        </p:nvSpPr>
        <p:spPr>
          <a:xfrm>
            <a:off x="6876256" y="2898000"/>
            <a:ext cx="1170072" cy="432048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 dirty="0"/>
          </a:p>
        </p:txBody>
      </p:sp>
    </p:spTree>
    <p:extLst>
      <p:ext uri="{BB962C8B-B14F-4D97-AF65-F5344CB8AC3E}">
        <p14:creationId xmlns:p14="http://schemas.microsoft.com/office/powerpoint/2010/main" val="2710255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511</Words>
  <Application>Microsoft Office PowerPoint</Application>
  <PresentationFormat>On-screen Show (4:3)</PresentationFormat>
  <Paragraphs>70</Paragraphs>
  <Slides>16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GitHub Features</vt:lpstr>
      <vt:lpstr>Open a New Issues</vt:lpstr>
      <vt:lpstr>Closing &amp; Re-Opening an Issue</vt:lpstr>
      <vt:lpstr>Navigating Issues</vt:lpstr>
      <vt:lpstr>Working with Issues (1)</vt:lpstr>
      <vt:lpstr>Working with Issues (2)</vt:lpstr>
      <vt:lpstr>Create a New Milestone</vt:lpstr>
      <vt:lpstr>View Milestones</vt:lpstr>
      <vt:lpstr>Fork A Repository</vt:lpstr>
      <vt:lpstr>Clone a Fork and Configure Upstream</vt:lpstr>
      <vt:lpstr>Modify Your Fork</vt:lpstr>
      <vt:lpstr>Initiate a Pull Request</vt:lpstr>
      <vt:lpstr>Review a Pull Request</vt:lpstr>
      <vt:lpstr>Send a Pull Request</vt:lpstr>
      <vt:lpstr>PowerPoint Presentation</vt:lpstr>
      <vt:lpstr>Recommended Readings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 Features</dc:title>
  <dc:creator>rrd09</dc:creator>
  <cp:lastModifiedBy>rrd09</cp:lastModifiedBy>
  <cp:revision>81</cp:revision>
  <dcterms:created xsi:type="dcterms:W3CDTF">2013-09-28T16:18:41Z</dcterms:created>
  <dcterms:modified xsi:type="dcterms:W3CDTF">2013-09-29T22:45:31Z</dcterms:modified>
</cp:coreProperties>
</file>